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3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401" autoAdjust="0"/>
  </p:normalViewPr>
  <p:slideViewPr>
    <p:cSldViewPr>
      <p:cViewPr varScale="1">
        <p:scale>
          <a:sx n="93" d="100"/>
          <a:sy n="93" d="100"/>
        </p:scale>
        <p:origin x="-24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4DD0-6C7A-46FA-A621-032B21511EDA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5BB6-5A74-4FD2-97E5-ECB2E3720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4DD0-6C7A-46FA-A621-032B21511EDA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5BB6-5A74-4FD2-97E5-ECB2E3720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4DD0-6C7A-46FA-A621-032B21511EDA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5BB6-5A74-4FD2-97E5-ECB2E3720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4DD0-6C7A-46FA-A621-032B21511EDA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5BB6-5A74-4FD2-97E5-ECB2E3720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4DD0-6C7A-46FA-A621-032B21511EDA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5BB6-5A74-4FD2-97E5-ECB2E3720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4DD0-6C7A-46FA-A621-032B21511EDA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5BB6-5A74-4FD2-97E5-ECB2E3720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4DD0-6C7A-46FA-A621-032B21511EDA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5BB6-5A74-4FD2-97E5-ECB2E3720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4DD0-6C7A-46FA-A621-032B21511EDA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5BB6-5A74-4FD2-97E5-ECB2E3720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4DD0-6C7A-46FA-A621-032B21511EDA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5BB6-5A74-4FD2-97E5-ECB2E3720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4DD0-6C7A-46FA-A621-032B21511EDA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5BB6-5A74-4FD2-97E5-ECB2E3720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4DD0-6C7A-46FA-A621-032B21511EDA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5BB6-5A74-4FD2-97E5-ECB2E3720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94DD0-6C7A-46FA-A621-032B21511EDA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B5BB6-5A74-4FD2-97E5-ECB2E3720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429684" cy="3684603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 детей « Детская школа искусств №3»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г. Сарапул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Образ окружающей среды в творческом проекте « Ах, лето, лето…»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 класс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: преподаватель Л.А. Красноперова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Россия. Русская живопись 50-60 г. 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b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Передвижники</a:t>
            </a:r>
            <a:b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В. Поленов, А.Саврасов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4 Русская живопись, А. Саврасов. Грачи прилетели,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857364"/>
            <a:ext cx="2295303" cy="3000396"/>
          </a:xfrm>
          <a:prstGeom prst="rect">
            <a:avLst/>
          </a:prstGeom>
        </p:spPr>
      </p:pic>
      <p:pic>
        <p:nvPicPr>
          <p:cNvPr id="4" name="Рисунок 3" descr="25 В. Поленов Заросший пру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857364"/>
            <a:ext cx="3023679" cy="1990189"/>
          </a:xfrm>
          <a:prstGeom prst="rect">
            <a:avLst/>
          </a:prstGeom>
        </p:spPr>
      </p:pic>
      <p:pic>
        <p:nvPicPr>
          <p:cNvPr id="5" name="Рисунок 4" descr="26 В. Поленов Московский двор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143380"/>
            <a:ext cx="2274363" cy="18875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Художники разных эпох открыли нам способ рисования на свежем воздухе.</a:t>
            </a:r>
            <a:endParaRPr 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1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Пленэр</a:t>
            </a:r>
          </a:p>
          <a:p>
            <a:pPr algn="ctr">
              <a:buFontTx/>
              <a:buChar char="-"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французское слово, переводится как,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«открытый», «полный воздух».</a:t>
            </a:r>
            <a:endParaRPr lang="ru-RU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Задачи пленэра в 1-м классе ДШИ</a:t>
            </a:r>
            <a:endParaRPr lang="ru-RU" sz="14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8115328" cy="405448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Осознать особенности  растительного мира  родного края.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Изучить силуэты,  конструкцию растений.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Выявить многообразие оттенков зеленого цвета в природе.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Изучить особенности освещения в условиях природы.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Пленэр</a:t>
            </a:r>
            <a:b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Работы учащихся 1-го класса </a:t>
            </a:r>
            <a:b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Рисунок.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04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500174"/>
            <a:ext cx="1714480" cy="1126361"/>
          </a:xfrm>
          <a:prstGeom prst="rect">
            <a:avLst/>
          </a:prstGeom>
        </p:spPr>
      </p:pic>
      <p:pic>
        <p:nvPicPr>
          <p:cNvPr id="4" name="Рисунок 3" descr="IMG_04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500174"/>
            <a:ext cx="1326008" cy="1928826"/>
          </a:xfrm>
          <a:prstGeom prst="rect">
            <a:avLst/>
          </a:prstGeom>
        </p:spPr>
      </p:pic>
      <p:pic>
        <p:nvPicPr>
          <p:cNvPr id="5" name="Рисунок 4" descr="IMG_04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500174"/>
            <a:ext cx="1596477" cy="2252686"/>
          </a:xfrm>
          <a:prstGeom prst="rect">
            <a:avLst/>
          </a:prstGeom>
        </p:spPr>
      </p:pic>
      <p:pic>
        <p:nvPicPr>
          <p:cNvPr id="6" name="Рисунок 5" descr="IMG_04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3214686"/>
            <a:ext cx="1820921" cy="2500330"/>
          </a:xfrm>
          <a:prstGeom prst="rect">
            <a:avLst/>
          </a:prstGeom>
        </p:spPr>
      </p:pic>
      <p:pic>
        <p:nvPicPr>
          <p:cNvPr id="7" name="Рисунок 6" descr="IMG_04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1500174"/>
            <a:ext cx="1472604" cy="2102846"/>
          </a:xfrm>
          <a:prstGeom prst="rect">
            <a:avLst/>
          </a:prstGeom>
        </p:spPr>
      </p:pic>
      <p:pic>
        <p:nvPicPr>
          <p:cNvPr id="8" name="Рисунок 7" descr="IMG_049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3643314"/>
            <a:ext cx="1682655" cy="2041936"/>
          </a:xfrm>
          <a:prstGeom prst="rect">
            <a:avLst/>
          </a:prstGeom>
        </p:spPr>
      </p:pic>
      <p:pic>
        <p:nvPicPr>
          <p:cNvPr id="9" name="Рисунок 8" descr="IMG_048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16" y="3714752"/>
            <a:ext cx="1372694" cy="1928802"/>
          </a:xfrm>
          <a:prstGeom prst="rect">
            <a:avLst/>
          </a:prstGeom>
        </p:spPr>
      </p:pic>
      <p:pic>
        <p:nvPicPr>
          <p:cNvPr id="10" name="Рисунок 9" descr="IMG_05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86380" y="3929066"/>
            <a:ext cx="1147236" cy="16657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Пленэр</a:t>
            </a:r>
            <a:b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Работы учащихся  1 класс 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Живопись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" name="Рисунок 2" descr="IMG_05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571612"/>
            <a:ext cx="1441107" cy="2024200"/>
          </a:xfrm>
          <a:prstGeom prst="rect">
            <a:avLst/>
          </a:prstGeom>
        </p:spPr>
      </p:pic>
      <p:pic>
        <p:nvPicPr>
          <p:cNvPr id="4" name="Рисунок 3" descr="IMG_05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571612"/>
            <a:ext cx="1383902" cy="1994072"/>
          </a:xfrm>
          <a:prstGeom prst="rect">
            <a:avLst/>
          </a:prstGeom>
        </p:spPr>
      </p:pic>
      <p:pic>
        <p:nvPicPr>
          <p:cNvPr id="5" name="Рисунок 4" descr="IMG_05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571612"/>
            <a:ext cx="1274072" cy="1983321"/>
          </a:xfrm>
          <a:prstGeom prst="rect">
            <a:avLst/>
          </a:prstGeom>
        </p:spPr>
      </p:pic>
      <p:pic>
        <p:nvPicPr>
          <p:cNvPr id="6" name="Рисунок 5" descr="IMG_05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1571612"/>
            <a:ext cx="1610787" cy="2286016"/>
          </a:xfrm>
          <a:prstGeom prst="rect">
            <a:avLst/>
          </a:prstGeom>
        </p:spPr>
      </p:pic>
      <p:pic>
        <p:nvPicPr>
          <p:cNvPr id="7" name="Рисунок 6" descr="IMG_05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0166" y="3786190"/>
            <a:ext cx="1426678" cy="1972912"/>
          </a:xfrm>
          <a:prstGeom prst="rect">
            <a:avLst/>
          </a:prstGeom>
        </p:spPr>
      </p:pic>
      <p:pic>
        <p:nvPicPr>
          <p:cNvPr id="8" name="Рисунок 7" descr="IMG_05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3438" y="4071942"/>
            <a:ext cx="2000232" cy="1366628"/>
          </a:xfrm>
          <a:prstGeom prst="rect">
            <a:avLst/>
          </a:prstGeom>
        </p:spPr>
      </p:pic>
      <p:pic>
        <p:nvPicPr>
          <p:cNvPr id="9" name="Рисунок 8" descr="IMG_053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71802" y="3786190"/>
            <a:ext cx="1466832" cy="1981469"/>
          </a:xfrm>
          <a:prstGeom prst="rect">
            <a:avLst/>
          </a:prstGeom>
        </p:spPr>
      </p:pic>
      <p:pic>
        <p:nvPicPr>
          <p:cNvPr id="10" name="Рисунок 9" descr="IMG_053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15140" y="4000504"/>
            <a:ext cx="1315016" cy="178266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Создание творческой работы во 2-м классе</a:t>
            </a:r>
            <a:endParaRPr 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 учебной работы: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 Во саду ли, в огороде…»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</a:rPr>
              <a:t>Цели  создания учебной работы, на уроках композиции.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Формирование интереса учащихся к растительному миру родного края, на основе интеграции занятий на пленэре и композиции.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Создание образа времени года (лето) в учебной работе.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Обучение обобщению индивидуальной деятельности в коллективную в форме защиты проекта, как способа осознанного понимания результата учебной деятельности.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создания учебной работы.</a:t>
            </a:r>
            <a:b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Задание №1</a:t>
            </a:r>
            <a:endParaRPr 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Рассмотреть образ лета в произведениях художников, изображающих летние мотивы. Осознать композиционные приемы, ритмическую организацию цвета, особенности колорита, изображение воздушной перспективы в произведениях мастеров живописи.</a:t>
            </a:r>
          </a:p>
          <a:p>
            <a:pPr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А. Куинджи Березовая рощ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571744"/>
            <a:ext cx="2480719" cy="1327185"/>
          </a:xfrm>
          <a:prstGeom prst="rect">
            <a:avLst/>
          </a:prstGeom>
        </p:spPr>
      </p:pic>
      <p:pic>
        <p:nvPicPr>
          <p:cNvPr id="7" name="Рисунок 6" descr="А. Куинжди Раду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500306"/>
            <a:ext cx="2381240" cy="1523993"/>
          </a:xfrm>
          <a:prstGeom prst="rect">
            <a:avLst/>
          </a:prstGeom>
        </p:spPr>
      </p:pic>
      <p:pic>
        <p:nvPicPr>
          <p:cNvPr id="8" name="Рисунок 7" descr="Б Кустодиев Летний пейза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4000504"/>
            <a:ext cx="1971665" cy="1974486"/>
          </a:xfrm>
          <a:prstGeom prst="rect">
            <a:avLst/>
          </a:prstGeom>
        </p:spPr>
      </p:pic>
      <p:pic>
        <p:nvPicPr>
          <p:cNvPr id="9" name="Рисунок 8" descr="К. Коровин северная идилл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500306"/>
            <a:ext cx="2166926" cy="1614360"/>
          </a:xfrm>
          <a:prstGeom prst="rect">
            <a:avLst/>
          </a:prstGeom>
        </p:spPr>
      </p:pic>
      <p:pic>
        <p:nvPicPr>
          <p:cNvPr id="10" name="Рисунок 9" descr="В Маковский Пастуш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4214818"/>
            <a:ext cx="2334876" cy="1762832"/>
          </a:xfrm>
          <a:prstGeom prst="rect">
            <a:avLst/>
          </a:prstGeom>
        </p:spPr>
      </p:pic>
      <p:pic>
        <p:nvPicPr>
          <p:cNvPr id="11" name="Рисунок 10" descr="И. Левитан Лет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4214818"/>
            <a:ext cx="2452678" cy="17659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654164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Задание №2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предварительного рисунка на листе формата А3.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Тематический набросок фигуры человека, выполненный на пленэре, перевести на формат Аз, при помощи копировальной бумаги.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" name="Рисунок 2" descr="3 00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785926"/>
            <a:ext cx="1291039" cy="1776065"/>
          </a:xfrm>
          <a:prstGeom prst="rect">
            <a:avLst/>
          </a:prstGeom>
        </p:spPr>
      </p:pic>
      <p:pic>
        <p:nvPicPr>
          <p:cNvPr id="4" name="Рисунок 3" descr="6 0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2152" y="1785926"/>
            <a:ext cx="2300303" cy="3286148"/>
          </a:xfrm>
          <a:prstGeom prst="rect">
            <a:avLst/>
          </a:prstGeom>
        </p:spPr>
      </p:pic>
      <p:pic>
        <p:nvPicPr>
          <p:cNvPr id="5" name="Рисунок 4" descr="1 00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1785926"/>
            <a:ext cx="1375958" cy="1892887"/>
          </a:xfrm>
          <a:prstGeom prst="rect">
            <a:avLst/>
          </a:prstGeom>
        </p:spPr>
      </p:pic>
      <p:pic>
        <p:nvPicPr>
          <p:cNvPr id="6" name="Рисунок 5" descr="14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1785926"/>
            <a:ext cx="1388053" cy="1883242"/>
          </a:xfrm>
          <a:prstGeom prst="rect">
            <a:avLst/>
          </a:prstGeom>
        </p:spPr>
      </p:pic>
      <p:pic>
        <p:nvPicPr>
          <p:cNvPr id="7" name="Рисунок 6" descr="IMG_01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4546" y="3357562"/>
            <a:ext cx="4071966" cy="283225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86847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Задание №3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Фигуру человека, размещенную на листе дополнить сюжетом, связанным с воспоминанием о лете, времени проведенном, в саду, на даче, лесной прогулке, можно применить элементы фантазии и воображения.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Выделить первый план яркой линией и заштриховать простым карандашом ( На рисунке это фигура, собирающая плоды. Тюльпаны).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Определить источник света и его направление. Дополнить 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аботу светотеневыми эффектами.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2471897"/>
            <a:ext cx="5253776" cy="365426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 Любовь к родной стране начинается с любви к природе».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Паустовский К.Г. – русский писатель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Цветовой круг Бецольда</a:t>
            </a:r>
            <a:endParaRPr lang="ru-RU" sz="14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643050"/>
            <a:ext cx="5072079" cy="39953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Задание №4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Подобрать характерный колорит лета, для создания образной характеристики в пейзаже.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цветовой комбинаторике показать воздушную перспективу, добавив в цвет на втором плане белила.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928802"/>
            <a:ext cx="4674603" cy="338717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Задание №5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Выполнить эскиз в цвете на 1,4 формата А3.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Показать распределение цвета в сюжетной композиции, добиться цветового равновесия.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5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2214554"/>
            <a:ext cx="3287171" cy="266900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58204" cy="171451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Задание №6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Выполнить учебную работу.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Перенести рисунок с предварительной работы формата А3, при помощи копировальной бумаги на чистый лист формата А3. Выполнить композицию в цвете, соответственно предварительным эскизам, соблюдать технологию работы гуашевыми красками.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Килина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Анна, 12 лет, « </a:t>
            </a:r>
            <a:r>
              <a:rPr lang="ru-RU" sz="1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Малифисента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саду», гуашь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илина Анна, Милифисента в сад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151728"/>
            <a:ext cx="5142103" cy="363472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Природа нашего края, вдохновила нас на создание творческой работы.</a:t>
            </a:r>
            <a:b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Тема учебной работы: «Во саду ли в огороде…»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ельникова Полина, Летний д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357298"/>
            <a:ext cx="2101849" cy="2930917"/>
          </a:xfrm>
          <a:prstGeom prst="rect">
            <a:avLst/>
          </a:prstGeom>
        </p:spPr>
      </p:pic>
      <p:pic>
        <p:nvPicPr>
          <p:cNvPr id="4" name="Рисунок 3" descr="Перова Василина, Единорог в моем сад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357298"/>
            <a:ext cx="2786050" cy="1997545"/>
          </a:xfrm>
          <a:prstGeom prst="rect">
            <a:avLst/>
          </a:prstGeom>
        </p:spPr>
      </p:pic>
      <p:pic>
        <p:nvPicPr>
          <p:cNvPr id="5" name="Рисунок 4" descr="Растегаева Альбина, Василиса и медведиц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4500570"/>
            <a:ext cx="2093763" cy="1614612"/>
          </a:xfrm>
          <a:prstGeom prst="rect">
            <a:avLst/>
          </a:prstGeom>
        </p:spPr>
      </p:pic>
      <p:pic>
        <p:nvPicPr>
          <p:cNvPr id="6" name="Рисунок 5" descr="Фуфачева Алина, Лето в сад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1357298"/>
            <a:ext cx="2714612" cy="1917755"/>
          </a:xfrm>
          <a:prstGeom prst="rect">
            <a:avLst/>
          </a:prstGeom>
        </p:spPr>
      </p:pic>
      <p:pic>
        <p:nvPicPr>
          <p:cNvPr id="7" name="Рисунок 6" descr="Чухланцева Алена, Волшебный цвето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3714752"/>
            <a:ext cx="3362333" cy="2357454"/>
          </a:xfrm>
          <a:prstGeom prst="rect">
            <a:avLst/>
          </a:prstGeom>
        </p:spPr>
      </p:pic>
      <p:pic>
        <p:nvPicPr>
          <p:cNvPr id="8" name="Рисунок 7" descr="Журавлева Катя, Волшебная берез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3500438"/>
            <a:ext cx="1989959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Задание №7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 лета в работах выражен ярко. звучно, эмоционально. Создадим фильм-презентацию, тема: «Ах лето, лето….», посвятим его нашим родителям, как воспоминание о лете. Приложение 5.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2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4711" y="1600200"/>
            <a:ext cx="6674577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Итоги учебной деятельности.</a:t>
            </a:r>
            <a:endParaRPr 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 позволил осознать роль природы в жизни человека учащимся и  их родителям.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 , как форма проведения занятий, решил важную проблему: объединение целей и задач предметов «композиция» и занятий на пленэре в единое, неразделимое целое.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Проектная деятельность в нашей школе, позволяет учителю более качественно и осмысленно решить учебные цели и задачи уроков, взаимодействуя с  учащимися, планируя совместный результат учебного процесса.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проект акцентирует внимание на положительных психологических качествах младшего подростка и реализует их в проектной деятельности, подтверждая значимость и успешность ученика для школы и в глазах родителя.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Материалы для проекта.</a:t>
            </a:r>
            <a:endParaRPr 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1.Н.Я Маслов, Пленэр, Изд.: Москва. « Просвещение».: 1984 г., стр. 39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Современный словарь-справочник. Изд.: Москва, 1999 г., стр. 511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Интернет ресурсы: Преподавание-Образование, воспитание и обучение, режим доступа: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htt://pedsovet.su/publ/70-1-0-2830</a:t>
            </a: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Репродукции художников: Леонардо да Винчи, А. Дюрер,  Т. Руссо, Н. Пуссен, К.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Лоррен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К. Моне, К.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Писсаро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В. Поленов, А. Саврасов, А. Куинджи « Березовая роща», Б. Кустодиев « Летний пейзаж», К Коровин « Северная идиллия», А. Куинджи « «Радуга», В Маковский « Пастушки», И Левитан « Лето».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В презентации использованы работы учащихся»: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1-й класс МБУДО «ДШИ№3» г. Сарапул, пленэр: рисунок, живопись. Преподаватель: Красноперова Любовь Александровна.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2-й класс МБУДО «ДШИ№3» г. Сарапул, предмет композиция, тема6 « Во саду ли, в огороде…»: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Мельникова Полина « Радужный день», Перова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Василина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 Единорог в моем саду»,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Фуфачева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Алина «История Нади»,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Растегаева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Альбина « Василиса и медведица».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Чухланцева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Алена « Огненный цветок»,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Жулавлева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Катя « Волшебная береза»,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Килина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Анна «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Милифисента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саду». Преподаватель: Красноперова Любовь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александровна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Удмуртия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86808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бассейне рек Вязьмы и Камы на всхолмленной равнине, разделенной живописными долинами рек, растут многочисленные леса, луга, бескрайние пашни. Природа нашей родины щедра и богата.</a:t>
            </a:r>
          </a:p>
          <a:p>
            <a:pPr algn="ctr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ба\Desktop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73055"/>
            <a:ext cx="5572164" cy="3780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Растительный мир нашего края.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000372"/>
            <a:ext cx="2129338" cy="1421315"/>
          </a:xfrm>
          <a:prstGeom prst="rect">
            <a:avLst/>
          </a:prstGeom>
        </p:spPr>
      </p:pic>
      <p:pic>
        <p:nvPicPr>
          <p:cNvPr id="6" name="Рисунок 5" descr="лилия сара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9852" y="3714752"/>
            <a:ext cx="1948025" cy="2285996"/>
          </a:xfrm>
          <a:prstGeom prst="rect">
            <a:avLst/>
          </a:prstGeom>
        </p:spPr>
      </p:pic>
      <p:pic>
        <p:nvPicPr>
          <p:cNvPr id="8" name="Рисунок 7" descr="2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000504"/>
            <a:ext cx="2682865" cy="2012149"/>
          </a:xfrm>
          <a:prstGeom prst="rect">
            <a:avLst/>
          </a:prstGeom>
        </p:spPr>
      </p:pic>
      <p:pic>
        <p:nvPicPr>
          <p:cNvPr id="9" name="Рисунок 8" descr="2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1643050"/>
            <a:ext cx="2593211" cy="1857388"/>
          </a:xfrm>
          <a:prstGeom prst="rect">
            <a:avLst/>
          </a:prstGeom>
        </p:spPr>
      </p:pic>
      <p:pic>
        <p:nvPicPr>
          <p:cNvPr id="10" name="Рисунок 9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1571612"/>
            <a:ext cx="1876422" cy="1248281"/>
          </a:xfrm>
          <a:prstGeom prst="rect">
            <a:avLst/>
          </a:prstGeom>
        </p:spPr>
      </p:pic>
      <p:pic>
        <p:nvPicPr>
          <p:cNvPr id="11" name="Рисунок 10" descr="4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4572008"/>
            <a:ext cx="1905808" cy="1381711"/>
          </a:xfrm>
          <a:prstGeom prst="rect">
            <a:avLst/>
          </a:prstGeom>
        </p:spPr>
      </p:pic>
      <p:pic>
        <p:nvPicPr>
          <p:cNvPr id="12" name="Рисунок 11" descr="4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322" y="1571612"/>
            <a:ext cx="2692355" cy="20182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Ученик  художественной школы, когда ты думаешь о природе?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186766" cy="412592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читаю стихи и рассказы о природе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летом отдыхаю в саду или даче</a:t>
            </a: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на пленэре в школе искусств                  гуляю по лесу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когда рисую пейзаж или натюрморт, вспоминаю о красоте природных форм</a:t>
            </a:r>
          </a:p>
          <a:p>
            <a:pPr algn="ctr">
              <a:buNone/>
            </a:pPr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на экскурсии в краеведческом музее</a:t>
            </a:r>
          </a:p>
          <a:p>
            <a:pPr algn="ctr">
              <a:buNone/>
            </a:pPr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368412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Природа родного края  вдохновляла художников на создание произведений графики и живописи.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Италия.  Высокое Возрождение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Леонардо да Винчи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 Л. да Винчи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928802"/>
            <a:ext cx="1481268" cy="1785926"/>
          </a:xfrm>
          <a:prstGeom prst="rect">
            <a:avLst/>
          </a:prstGeom>
        </p:spPr>
      </p:pic>
      <p:pic>
        <p:nvPicPr>
          <p:cNvPr id="7" name="Рисунок 6" descr="4 Л.да Винчи, Мадонна в гроте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000240"/>
            <a:ext cx="2363617" cy="3643338"/>
          </a:xfrm>
          <a:prstGeom prst="rect">
            <a:avLst/>
          </a:prstGeom>
        </p:spPr>
      </p:pic>
      <p:pic>
        <p:nvPicPr>
          <p:cNvPr id="8" name="Рисунок 7" descr="3 Л.да Винчи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000504"/>
            <a:ext cx="1586853" cy="16192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Германия. Высокое Возрождение</a:t>
            </a:r>
            <a:b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А. Дюрер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 А. Дюрер Заяц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214818"/>
            <a:ext cx="1549144" cy="1716411"/>
          </a:xfrm>
          <a:prstGeom prst="rect">
            <a:avLst/>
          </a:prstGeom>
        </p:spPr>
      </p:pic>
      <p:pic>
        <p:nvPicPr>
          <p:cNvPr id="4" name="Рисунок 3" descr="6.1 А. Дюрер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714488"/>
            <a:ext cx="2692524" cy="1985211"/>
          </a:xfrm>
          <a:prstGeom prst="rect">
            <a:avLst/>
          </a:prstGeom>
        </p:spPr>
      </p:pic>
      <p:pic>
        <p:nvPicPr>
          <p:cNvPr id="5" name="Рисунок 4" descr="6.2  А.Дюрер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4143380"/>
            <a:ext cx="1393469" cy="1849950"/>
          </a:xfrm>
          <a:prstGeom prst="rect">
            <a:avLst/>
          </a:prstGeom>
        </p:spPr>
      </p:pic>
      <p:pic>
        <p:nvPicPr>
          <p:cNvPr id="6" name="Рисунок 5" descr="7 А.Дюрер 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1714488"/>
            <a:ext cx="1728109" cy="21349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век. Голландия. Барбизонская школа</a:t>
            </a:r>
            <a:b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Т. Руссо, К.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Лоррен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Н. Пуссен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 Барбизонская школа, Т. Руссо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571612"/>
            <a:ext cx="2896751" cy="2196703"/>
          </a:xfrm>
          <a:prstGeom prst="rect">
            <a:avLst/>
          </a:prstGeom>
        </p:spPr>
      </p:pic>
      <p:pic>
        <p:nvPicPr>
          <p:cNvPr id="5" name="Рисунок 4" descr="11. Т Руссо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643050"/>
            <a:ext cx="3071833" cy="2047889"/>
          </a:xfrm>
          <a:prstGeom prst="rect">
            <a:avLst/>
          </a:prstGeom>
        </p:spPr>
      </p:pic>
      <p:pic>
        <p:nvPicPr>
          <p:cNvPr id="6" name="Рисунок 5" descr="12 К.Лоррен. Отплытие царицы Савской. 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3929066"/>
            <a:ext cx="2575508" cy="1957386"/>
          </a:xfrm>
          <a:prstGeom prst="rect">
            <a:avLst/>
          </a:prstGeom>
        </p:spPr>
      </p:pic>
      <p:pic>
        <p:nvPicPr>
          <p:cNvPr id="7" name="Рисунок 6" descr="17 Н. Пуссен, Пейзаж с Полифемом,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4071942"/>
            <a:ext cx="2452678" cy="18579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Франция. Импрессионисты.</a:t>
            </a:r>
            <a:b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К. Моне, К.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Писсарро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9 Импрессионизм, К. Моне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749542"/>
            <a:ext cx="2344866" cy="1747747"/>
          </a:xfrm>
          <a:prstGeom prst="rect">
            <a:avLst/>
          </a:prstGeom>
        </p:spPr>
      </p:pic>
      <p:pic>
        <p:nvPicPr>
          <p:cNvPr id="4" name="Рисунок 3" descr="20 Импрессионизм, К. Моне.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785926"/>
            <a:ext cx="2019774" cy="1571636"/>
          </a:xfrm>
          <a:prstGeom prst="rect">
            <a:avLst/>
          </a:prstGeom>
        </p:spPr>
      </p:pic>
      <p:pic>
        <p:nvPicPr>
          <p:cNvPr id="6" name="Рисунок 5" descr="22 Импрессионизм. К. Писсаро. Оперный проезд в Париже.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786190"/>
            <a:ext cx="2196217" cy="1765209"/>
          </a:xfrm>
          <a:prstGeom prst="rect">
            <a:avLst/>
          </a:prstGeom>
        </p:spPr>
      </p:pic>
      <p:pic>
        <p:nvPicPr>
          <p:cNvPr id="7" name="Рисунок 6" descr="18 Импрессионизм, К. Моне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3714752"/>
            <a:ext cx="1309492" cy="17670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696</Words>
  <Application>Microsoft Office PowerPoint</Application>
  <PresentationFormat>Экран (4:3)</PresentationFormat>
  <Paragraphs>94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Муниципальное бюджетное учреждение дополнительного образования детей « Детская школа искусств №3» г. Сарапул    Презентация   Тема: Образ окружающей среды в творческом проекте « Ах, лето, лето…»   2 класс</vt:lpstr>
      <vt:lpstr>Слайд 2</vt:lpstr>
      <vt:lpstr>Удмуртия</vt:lpstr>
      <vt:lpstr>Растительный мир нашего края.</vt:lpstr>
      <vt:lpstr>Ученик  художественной школы, когда ты думаешь о природе?</vt:lpstr>
      <vt:lpstr>   Природа родного края  вдохновляла художников на создание произведений графики и живописи.  Италия.  Высокое Возрождение   Леонардо да Винчи   </vt:lpstr>
      <vt:lpstr>Германия. Высокое Возрождение   А. Дюрер</vt:lpstr>
      <vt:lpstr>XVII век. Голландия. Барбизонская школа  Т. Руссо, К. Лоррен, Н. Пуссен</vt:lpstr>
      <vt:lpstr>Франция. Импрессионисты.  К. Моне, К. Писсарро. </vt:lpstr>
      <vt:lpstr>Россия. Русская живопись 50-60 г. XIX в. Передвижники  В. Поленов, А.Саврасов</vt:lpstr>
      <vt:lpstr>Художники разных эпох открыли нам способ рисования на свежем воздухе.</vt:lpstr>
      <vt:lpstr>Задачи пленэра в 1-м классе ДШИ</vt:lpstr>
      <vt:lpstr>Пленэр Работы учащихся 1-го класса   Рисунок.</vt:lpstr>
      <vt:lpstr> Пленэр Работы учащихся  1 класс   Живопись  </vt:lpstr>
      <vt:lpstr>Создание творческой работы во 2-м классе</vt:lpstr>
      <vt:lpstr>Цели  создания учебной работы, на уроках композиции.</vt:lpstr>
      <vt:lpstr>Технологическая карта создания учебной работы.  Задание №1</vt:lpstr>
      <vt:lpstr>Задание №2  Создание предварительного рисунка на листе формата А3. Тематический набросок фигуры человека, выполненный на пленэре, перевести на формат Аз, при помощи копировальной бумаги.  </vt:lpstr>
      <vt:lpstr>Задание №3  Фигуру человека, размещенную на листе дополнить сюжетом, связанным с воспоминанием о лете, времени проведенном, в саду, на даче, лесной прогулке, можно применить элементы фантазии и воображения. Выделить первый план яркой линией и заштриховать простым карандашом ( На рисунке это фигура, собирающая плоды. Тюльпаны). Определить источник света и его направление. Дополнить работу светотеневыми эффектами.</vt:lpstr>
      <vt:lpstr>Цветовой круг Бецольда</vt:lpstr>
      <vt:lpstr>Задание №4  Подобрать характерный колорит лета, для создания образной характеристики в пейзаже. В цветовой комбинаторике показать воздушную перспективу, добавив в цвет на втором плане белила. </vt:lpstr>
      <vt:lpstr>Задание №5  Выполнить эскиз в цвете на 1,4 формата А3. Показать распределение цвета в сюжетной композиции, добиться цветового равновесия.</vt:lpstr>
      <vt:lpstr>Задание №6  Выполнить учебную работу. Перенести рисунок с предварительной работы формата А3, при помощи копировальной бумаги на чистый лист формата А3. Выполнить композицию в цвете, соответственно предварительным эскизам, соблюдать технологию работы гуашевыми красками.  Килина Анна, 12 лет, « Малифисента в саду», гуашь </vt:lpstr>
      <vt:lpstr>Природа нашего края, вдохновила нас на создание творческой работы. Тема учебной работы: «Во саду ли в огороде…»</vt:lpstr>
      <vt:lpstr>Задание №7  Образ лета в работах выражен ярко. звучно, эмоционально. Создадим фильм-презентацию, тема: «Ах лето, лето….», посвятим его нашим родителям, как воспоминание о лете. Приложение 5.</vt:lpstr>
      <vt:lpstr>Итоги учебной деятельности.</vt:lpstr>
      <vt:lpstr>Материалы для проекта.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детей « Детская школа искусств №3» г. Сарапул       Презентация     Тема: Образ окружающей среды в творческом проекте « Ах, лето, лето…»     2 класс</dc:title>
  <dc:creator>Люба</dc:creator>
  <cp:lastModifiedBy>Люба</cp:lastModifiedBy>
  <cp:revision>37</cp:revision>
  <dcterms:created xsi:type="dcterms:W3CDTF">2016-10-19T09:25:32Z</dcterms:created>
  <dcterms:modified xsi:type="dcterms:W3CDTF">2016-11-22T13:16:05Z</dcterms:modified>
</cp:coreProperties>
</file>